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Merriweather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Merriweather-regular.fntdata"/><Relationship Id="rId27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erriweather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erriweather-boldItalic.fntdata"/><Relationship Id="rId30" Type="http://schemas.openxmlformats.org/officeDocument/2006/relationships/font" Target="fonts/Merriweather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10.gif>
</file>

<file path=ppt/media/image11.png>
</file>

<file path=ppt/media/image12.png>
</file>

<file path=ppt/media/image13.gif>
</file>

<file path=ppt/media/image14.gif>
</file>

<file path=ppt/media/image2.gif>
</file>

<file path=ppt/media/image3.gif>
</file>

<file path=ppt/media/image4.gif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29fb2d8a3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29fb2d8a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29fb2d8a3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29fb2d8a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29fb2d8a3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29fb2d8a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20754e5d4_0_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20754e5d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2154d27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2154d27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2154d2788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2154d278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1fc18a96f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1fc18a96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208b4c74e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208b4c74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29fb2d8a3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29fb2d8a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29fb2d8a3_0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29fb2d8a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29fb2d8a3_0_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29fb2d8a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29fb2d8a3_0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29fb2d8a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29fb2d8a3_0_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29fb2d8a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20754e5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20754e5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gif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gif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gif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odepen.io/jamiewarb/pen/JvLRXb" TargetMode="External"/><Relationship Id="rId4" Type="http://schemas.openxmlformats.org/officeDocument/2006/relationships/image" Target="../media/image1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erriweather"/>
                <a:ea typeface="Merriweather"/>
                <a:cs typeface="Merriweather"/>
                <a:sym typeface="Merriweather"/>
              </a:rPr>
              <a:t>Web Front End cho người mới</a:t>
            </a:r>
            <a:endParaRPr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/>
        </p:nvSpPr>
        <p:spPr>
          <a:xfrm>
            <a:off x="727952" y="20610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Merriweather"/>
                <a:ea typeface="Merriweather"/>
                <a:cs typeface="Merriweather"/>
                <a:sym typeface="Merriweather"/>
              </a:rPr>
              <a:t>Phần</a:t>
            </a:r>
            <a:r>
              <a:rPr lang="en" sz="2400">
                <a:solidFill>
                  <a:srgbClr val="595959"/>
                </a:solidFill>
                <a:latin typeface="Merriweather"/>
                <a:ea typeface="Merriweather"/>
                <a:cs typeface="Merriweather"/>
                <a:sym typeface="Merriweather"/>
              </a:rPr>
              <a:t> 4 - T</a:t>
            </a:r>
            <a:r>
              <a:rPr lang="en" sz="2400">
                <a:solidFill>
                  <a:srgbClr val="595959"/>
                </a:solidFill>
                <a:latin typeface="Merriweather"/>
                <a:ea typeface="Merriweather"/>
                <a:cs typeface="Merriweather"/>
                <a:sym typeface="Merriweather"/>
              </a:rPr>
              <a:t>ạo hiệu ứng động bằng CSS</a:t>
            </a:r>
            <a:endParaRPr sz="2400">
              <a:solidFill>
                <a:srgbClr val="595959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Bài tập thực hành 1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753900" y="1937550"/>
            <a:ext cx="40884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Tạo hiệu ứng hover như trong hình vẽ.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Chỉ c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ần hiệu ứng thông thường và hiệu ứng khi hover, không cần hiệu ứng khi click chuột.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925" y="1397700"/>
            <a:ext cx="3810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Bài tập thực hành 2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753900" y="1937550"/>
            <a:ext cx="38979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Tạo hiệu ứng hover như trong hình vẽ.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Chỉ cần hiệu ứng thông thường và hiệu ứng khi hover, không cần hiệu ứng khi click chuột.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6750" y="1597775"/>
            <a:ext cx="4227051" cy="239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Bài tập thực hành 3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753900" y="1937550"/>
            <a:ext cx="40884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Tạo hiệu ứng animation t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ương tự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 trong hình vẽ.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Ảnh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 không cần giống hệt 100%, t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ốc độ có thể chậm hơn.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300" y="1201950"/>
            <a:ext cx="3996900" cy="2867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Bài tập th</a:t>
            </a: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ực hành 4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2" name="Google Shape;172;p25"/>
          <p:cNvSpPr txBox="1"/>
          <p:nvPr>
            <p:ph idx="1" type="body"/>
          </p:nvPr>
        </p:nvSpPr>
        <p:spPr>
          <a:xfrm>
            <a:off x="753900" y="1937550"/>
            <a:ext cx="34977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Tạo hiệu ứng animation như trong hình vẽ.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Tốc độ chạy chậm hơn trong ảnh.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960" y="1737150"/>
            <a:ext cx="4168539" cy="203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erriweather"/>
                <a:ea typeface="Merriweather"/>
                <a:cs typeface="Merriweather"/>
                <a:sym typeface="Merriweather"/>
              </a:rPr>
              <a:t>Bài tập về nhà</a:t>
            </a:r>
            <a:endParaRPr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Bài tập về nhà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7"/>
          <p:cNvSpPr txBox="1"/>
          <p:nvPr>
            <p:ph idx="1" type="body"/>
          </p:nvPr>
        </p:nvSpPr>
        <p:spPr>
          <a:xfrm>
            <a:off x="753900" y="1937550"/>
            <a:ext cx="67701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Làm bài tập </a:t>
            </a:r>
            <a:r>
              <a:rPr b="1" lang="en" sz="1400">
                <a:latin typeface="Arial"/>
                <a:ea typeface="Arial"/>
                <a:cs typeface="Arial"/>
                <a:sym typeface="Arial"/>
              </a:rPr>
              <a:t>Animation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 trong phần </a:t>
            </a:r>
            <a:r>
              <a:rPr b="1" lang="en" sz="1400">
                <a:latin typeface="Arial"/>
                <a:ea typeface="Arial"/>
                <a:cs typeface="Arial"/>
                <a:sym typeface="Arial"/>
              </a:rPr>
              <a:t>Tạo hiệu ứng động bằng CSS.</a:t>
            </a:r>
            <a:endParaRPr b="1"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Xem trước lý thuyết phần </a:t>
            </a:r>
            <a:r>
              <a:rPr b="1" lang="en" sz="1400">
                <a:latin typeface="Arial"/>
                <a:ea typeface="Arial"/>
                <a:cs typeface="Arial"/>
                <a:sym typeface="Arial"/>
              </a:rPr>
              <a:t>Fonts 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b="1" lang="en" sz="1400">
                <a:latin typeface="Arial"/>
                <a:ea typeface="Arial"/>
                <a:cs typeface="Arial"/>
                <a:sym typeface="Arial"/>
              </a:rPr>
              <a:t> List trong HTML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Các thuộc tính hay dùng trong CSS để tạo hiệu ứng động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53900" y="2013750"/>
            <a:ext cx="7240500" cy="27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transition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animation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transform, opacity, width, height, margin, padding, overflow, box-shadow, ...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Một số hiệu ứng hover phổ biến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38" y="2214650"/>
            <a:ext cx="7743825" cy="138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Một số hiệu ứng hover phổ biến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097" y="1962550"/>
            <a:ext cx="4143402" cy="274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Một số hiệu ứng hover phổ biến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325" y="2456400"/>
            <a:ext cx="5838825" cy="14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Một số hiệu ứng animation phổ biến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625" y="2083625"/>
            <a:ext cx="5969700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Một số hiệu ứng animation phổ biến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650" y="1922875"/>
            <a:ext cx="6458275" cy="28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7700" y="4584600"/>
            <a:ext cx="1275825" cy="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Hiệu ứng động phức tạp, có tương tác với người dùng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753900" y="2013750"/>
            <a:ext cx="4264500" cy="29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Để tạo các hiệu ứng động mà liên quan đến thao tác của người dùng như: click chuột, gõ bàn phím, kéo thả, … thì sẽ cần thêm hỗ trợ của Javascript.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Ví dụ với hiệu ứng động cho trang Login có sử dụng kết hợp HTML, CSS và Javascript: </a:t>
            </a: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https://codepen.io/jamiewarb/pen/JvLRXb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4600" y="2006250"/>
            <a:ext cx="3622576" cy="271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erriweather"/>
                <a:ea typeface="Merriweather"/>
                <a:cs typeface="Merriweather"/>
                <a:sym typeface="Merriweather"/>
              </a:rPr>
              <a:t>Bài tập thực hành</a:t>
            </a:r>
            <a:endParaRPr sz="3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